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89" r:id="rId3"/>
    <p:sldId id="295" r:id="rId4"/>
    <p:sldId id="306" r:id="rId5"/>
    <p:sldId id="257" r:id="rId6"/>
    <p:sldId id="258" r:id="rId7"/>
    <p:sldId id="259" r:id="rId8"/>
    <p:sldId id="270" r:id="rId9"/>
    <p:sldId id="291" r:id="rId10"/>
    <p:sldId id="302" r:id="rId11"/>
    <p:sldId id="303" r:id="rId12"/>
    <p:sldId id="265" r:id="rId13"/>
    <p:sldId id="292" r:id="rId14"/>
    <p:sldId id="260" r:id="rId15"/>
    <p:sldId id="261" r:id="rId16"/>
    <p:sldId id="262" r:id="rId17"/>
    <p:sldId id="263" r:id="rId18"/>
    <p:sldId id="264" r:id="rId19"/>
    <p:sldId id="305" r:id="rId20"/>
    <p:sldId id="266" r:id="rId21"/>
    <p:sldId id="267" r:id="rId22"/>
    <p:sldId id="268" r:id="rId23"/>
    <p:sldId id="269" r:id="rId24"/>
    <p:sldId id="304" r:id="rId25"/>
    <p:sldId id="274" r:id="rId26"/>
    <p:sldId id="273" r:id="rId27"/>
    <p:sldId id="271" r:id="rId28"/>
    <p:sldId id="275" r:id="rId29"/>
    <p:sldId id="277" r:id="rId30"/>
    <p:sldId id="276" r:id="rId31"/>
    <p:sldId id="278" r:id="rId32"/>
    <p:sldId id="301" r:id="rId33"/>
    <p:sldId id="293" r:id="rId34"/>
    <p:sldId id="280" r:id="rId35"/>
    <p:sldId id="281" r:id="rId36"/>
    <p:sldId id="282" r:id="rId37"/>
    <p:sldId id="300" r:id="rId38"/>
    <p:sldId id="283" r:id="rId39"/>
    <p:sldId id="284" r:id="rId40"/>
    <p:sldId id="285" r:id="rId41"/>
    <p:sldId id="298" r:id="rId42"/>
    <p:sldId id="299" r:id="rId43"/>
    <p:sldId id="286" r:id="rId44"/>
    <p:sldId id="287"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0" autoAdjust="0"/>
    <p:restoredTop sz="87005"/>
  </p:normalViewPr>
  <p:slideViewPr>
    <p:cSldViewPr snapToGrid="0">
      <p:cViewPr varScale="1">
        <p:scale>
          <a:sx n="107" d="100"/>
          <a:sy n="107" d="100"/>
        </p:scale>
        <p:origin x="16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BF5B0-770E-481C-8FE8-7CD7167BB1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893D68-6246-42A4-8707-38375C07E3DF}">
      <dgm:prSet/>
      <dgm:spPr/>
      <dgm:t>
        <a:bodyPr/>
        <a:lstStyle/>
        <a:p>
          <a:r>
            <a:rPr lang="en-US"/>
            <a:t>Why APIs</a:t>
          </a:r>
        </a:p>
      </dgm:t>
    </dgm:pt>
    <dgm:pt modelId="{638EE13A-BC8B-4D97-9C6A-B5651E5FA605}" type="parTrans" cxnId="{0B4AE0C0-2F6C-4419-875A-104668D88B7A}">
      <dgm:prSet/>
      <dgm:spPr/>
      <dgm:t>
        <a:bodyPr/>
        <a:lstStyle/>
        <a:p>
          <a:endParaRPr lang="en-US"/>
        </a:p>
      </dgm:t>
    </dgm:pt>
    <dgm:pt modelId="{D2F670FA-6F3C-490D-A99B-CD721D17C8E1}" type="sibTrans" cxnId="{0B4AE0C0-2F6C-4419-875A-104668D88B7A}">
      <dgm:prSet/>
      <dgm:spPr/>
      <dgm:t>
        <a:bodyPr/>
        <a:lstStyle/>
        <a:p>
          <a:endParaRPr lang="en-US"/>
        </a:p>
      </dgm:t>
    </dgm:pt>
    <dgm:pt modelId="{8FA99CA5-4DE4-4388-93EF-A97744125525}">
      <dgm:prSet/>
      <dgm:spPr/>
      <dgm:t>
        <a:bodyPr/>
        <a:lstStyle/>
        <a:p>
          <a:r>
            <a:rPr lang="en-US"/>
            <a:t>Which Architecture</a:t>
          </a:r>
        </a:p>
      </dgm:t>
    </dgm:pt>
    <dgm:pt modelId="{535A8095-28C6-43F6-9416-F61867DFCDDE}" type="parTrans" cxnId="{912CC217-B1D8-4817-A62F-7A751B18F87E}">
      <dgm:prSet/>
      <dgm:spPr/>
      <dgm:t>
        <a:bodyPr/>
        <a:lstStyle/>
        <a:p>
          <a:endParaRPr lang="en-US"/>
        </a:p>
      </dgm:t>
    </dgm:pt>
    <dgm:pt modelId="{8E5BDE84-CEB2-4C75-B386-0BBD901B15F7}" type="sibTrans" cxnId="{912CC217-B1D8-4817-A62F-7A751B18F87E}">
      <dgm:prSet/>
      <dgm:spPr/>
      <dgm:t>
        <a:bodyPr/>
        <a:lstStyle/>
        <a:p>
          <a:endParaRPr lang="en-US"/>
        </a:p>
      </dgm:t>
    </dgm:pt>
    <dgm:pt modelId="{EB454A8C-8A2B-4CD5-87D4-D7ADDA3258EB}">
      <dgm:prSet/>
      <dgm:spPr/>
      <dgm:t>
        <a:bodyPr/>
        <a:lstStyle/>
        <a:p>
          <a:r>
            <a:rPr lang="en-US"/>
            <a:t>Why .NET Core</a:t>
          </a:r>
        </a:p>
      </dgm:t>
    </dgm:pt>
    <dgm:pt modelId="{7B9B176A-4700-4DB7-99EC-9B5BBD1315D3}" type="parTrans" cxnId="{29A463C0-D83E-4880-BC34-323BB931D1DF}">
      <dgm:prSet/>
      <dgm:spPr/>
      <dgm:t>
        <a:bodyPr/>
        <a:lstStyle/>
        <a:p>
          <a:endParaRPr lang="en-US"/>
        </a:p>
      </dgm:t>
    </dgm:pt>
    <dgm:pt modelId="{CFB83189-D0DF-4275-B4C2-D3415424A787}" type="sibTrans" cxnId="{29A463C0-D83E-4880-BC34-323BB931D1DF}">
      <dgm:prSet/>
      <dgm:spPr/>
      <dgm:t>
        <a:bodyPr/>
        <a:lstStyle/>
        <a:p>
          <a:endParaRPr lang="en-US"/>
        </a:p>
      </dgm:t>
    </dgm:pt>
    <dgm:pt modelId="{9A8B93FC-D9BA-4668-8990-FD8114EB5E24}">
      <dgm:prSet/>
      <dgm:spPr/>
      <dgm:t>
        <a:bodyPr/>
        <a:lstStyle/>
        <a:p>
          <a:r>
            <a:rPr lang="en-US"/>
            <a:t>Introducing Tollbooth API</a:t>
          </a:r>
        </a:p>
      </dgm:t>
    </dgm:pt>
    <dgm:pt modelId="{B1D75F5C-AD10-4E20-98CF-7313DDE3FCBE}" type="parTrans" cxnId="{FF8CAD1C-6DCB-4A65-AC84-68B008203053}">
      <dgm:prSet/>
      <dgm:spPr/>
      <dgm:t>
        <a:bodyPr/>
        <a:lstStyle/>
        <a:p>
          <a:endParaRPr lang="en-US"/>
        </a:p>
      </dgm:t>
    </dgm:pt>
    <dgm:pt modelId="{A03BA10C-F0EA-4469-8824-FDFD3FA0E2E0}" type="sibTrans" cxnId="{FF8CAD1C-6DCB-4A65-AC84-68B008203053}">
      <dgm:prSet/>
      <dgm:spPr/>
      <dgm:t>
        <a:bodyPr/>
        <a:lstStyle/>
        <a:p>
          <a:endParaRPr lang="en-US"/>
        </a:p>
      </dgm:t>
    </dgm:pt>
    <dgm:pt modelId="{73E1DD55-19A1-4C84-83EC-26D40984D228}">
      <dgm:prSet/>
      <dgm:spPr/>
      <dgm:t>
        <a:bodyPr/>
        <a:lstStyle/>
        <a:p>
          <a:r>
            <a:rPr lang="en-US"/>
            <a:t>Common Mistakes and Solutions</a:t>
          </a:r>
        </a:p>
      </dgm:t>
    </dgm:pt>
    <dgm:pt modelId="{49BF9C7F-360B-45CA-B7A3-9291DD66E6E9}" type="parTrans" cxnId="{5B95F192-3356-4877-8409-0E5030541152}">
      <dgm:prSet/>
      <dgm:spPr/>
      <dgm:t>
        <a:bodyPr/>
        <a:lstStyle/>
        <a:p>
          <a:endParaRPr lang="en-US"/>
        </a:p>
      </dgm:t>
    </dgm:pt>
    <dgm:pt modelId="{896C2312-9FD2-4311-B8CD-67402A0665FB}" type="sibTrans" cxnId="{5B95F192-3356-4877-8409-0E5030541152}">
      <dgm:prSet/>
      <dgm:spPr/>
      <dgm:t>
        <a:bodyPr/>
        <a:lstStyle/>
        <a:p>
          <a:endParaRPr lang="en-US"/>
        </a:p>
      </dgm:t>
    </dgm:pt>
    <dgm:pt modelId="{332CA915-A957-446E-BBE9-6A8236E0AEB7}" type="pres">
      <dgm:prSet presAssocID="{6F0BF5B0-770E-481C-8FE8-7CD7167BB144}" presName="root" presStyleCnt="0">
        <dgm:presLayoutVars>
          <dgm:dir/>
          <dgm:resizeHandles val="exact"/>
        </dgm:presLayoutVars>
      </dgm:prSet>
      <dgm:spPr/>
    </dgm:pt>
    <dgm:pt modelId="{956BF404-0B81-4BB1-B640-27F00106FA20}" type="pres">
      <dgm:prSet presAssocID="{5E893D68-6246-42A4-8707-38375C07E3DF}" presName="compNode" presStyleCnt="0"/>
      <dgm:spPr/>
    </dgm:pt>
    <dgm:pt modelId="{C455DC5E-A8B7-4951-AE17-5FEF8819113F}" type="pres">
      <dgm:prSet presAssocID="{5E893D68-6246-42A4-8707-38375C07E3DF}" presName="bgRect" presStyleLbl="bgShp" presStyleIdx="0" presStyleCnt="5"/>
      <dgm:spPr/>
    </dgm:pt>
    <dgm:pt modelId="{1CA1D192-6DC4-4F02-8AD8-E5801441A521}" type="pres">
      <dgm:prSet presAssocID="{5E893D68-6246-42A4-8707-38375C07E3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3D45D78-FB8D-44E9-B320-C90A659F79CA}" type="pres">
      <dgm:prSet presAssocID="{5E893D68-6246-42A4-8707-38375C07E3DF}" presName="spaceRect" presStyleCnt="0"/>
      <dgm:spPr/>
    </dgm:pt>
    <dgm:pt modelId="{EC0E178D-9D8E-4B2D-8D39-552F530381A2}" type="pres">
      <dgm:prSet presAssocID="{5E893D68-6246-42A4-8707-38375C07E3DF}" presName="parTx" presStyleLbl="revTx" presStyleIdx="0" presStyleCnt="5">
        <dgm:presLayoutVars>
          <dgm:chMax val="0"/>
          <dgm:chPref val="0"/>
        </dgm:presLayoutVars>
      </dgm:prSet>
      <dgm:spPr/>
    </dgm:pt>
    <dgm:pt modelId="{AD220EEF-6CD9-4E09-9D95-47BE8D634CDE}" type="pres">
      <dgm:prSet presAssocID="{D2F670FA-6F3C-490D-A99B-CD721D17C8E1}" presName="sibTrans" presStyleCnt="0"/>
      <dgm:spPr/>
    </dgm:pt>
    <dgm:pt modelId="{5B994A65-9409-4EAF-BD6C-B719BFB3ECD3}" type="pres">
      <dgm:prSet presAssocID="{8FA99CA5-4DE4-4388-93EF-A97744125525}" presName="compNode" presStyleCnt="0"/>
      <dgm:spPr/>
    </dgm:pt>
    <dgm:pt modelId="{F1B4E3EF-02F8-41FE-B7C8-8BE235BB70EA}" type="pres">
      <dgm:prSet presAssocID="{8FA99CA5-4DE4-4388-93EF-A97744125525}" presName="bgRect" presStyleLbl="bgShp" presStyleIdx="1" presStyleCnt="5"/>
      <dgm:spPr/>
    </dgm:pt>
    <dgm:pt modelId="{3ACA0F9D-863F-4CBD-8B8B-E545ACD7F38D}" type="pres">
      <dgm:prSet presAssocID="{8FA99CA5-4DE4-4388-93EF-A9774412552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A5F98A4-2C16-4E92-8606-B2DD0523EDB6}" type="pres">
      <dgm:prSet presAssocID="{8FA99CA5-4DE4-4388-93EF-A97744125525}" presName="spaceRect" presStyleCnt="0"/>
      <dgm:spPr/>
    </dgm:pt>
    <dgm:pt modelId="{58AB7A9F-EA06-4B52-BE4B-86A28876CA82}" type="pres">
      <dgm:prSet presAssocID="{8FA99CA5-4DE4-4388-93EF-A97744125525}" presName="parTx" presStyleLbl="revTx" presStyleIdx="1" presStyleCnt="5">
        <dgm:presLayoutVars>
          <dgm:chMax val="0"/>
          <dgm:chPref val="0"/>
        </dgm:presLayoutVars>
      </dgm:prSet>
      <dgm:spPr/>
    </dgm:pt>
    <dgm:pt modelId="{45FB60C6-0D87-48D5-90E6-07E9B2FA3235}" type="pres">
      <dgm:prSet presAssocID="{8E5BDE84-CEB2-4C75-B386-0BBD901B15F7}" presName="sibTrans" presStyleCnt="0"/>
      <dgm:spPr/>
    </dgm:pt>
    <dgm:pt modelId="{61A98BE7-7034-44D5-A983-DE803F888BD3}" type="pres">
      <dgm:prSet presAssocID="{EB454A8C-8A2B-4CD5-87D4-D7ADDA3258EB}" presName="compNode" presStyleCnt="0"/>
      <dgm:spPr/>
    </dgm:pt>
    <dgm:pt modelId="{E195DF56-E132-4D33-8D26-E490B76F2F5E}" type="pres">
      <dgm:prSet presAssocID="{EB454A8C-8A2B-4CD5-87D4-D7ADDA3258EB}" presName="bgRect" presStyleLbl="bgShp" presStyleIdx="2" presStyleCnt="5"/>
      <dgm:spPr/>
    </dgm:pt>
    <dgm:pt modelId="{D7E6915C-9046-42F6-AA86-F0CD16B60516}" type="pres">
      <dgm:prSet presAssocID="{EB454A8C-8A2B-4CD5-87D4-D7ADDA3258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5726017-D400-48A6-BB2D-4FAF12CE4BE0}" type="pres">
      <dgm:prSet presAssocID="{EB454A8C-8A2B-4CD5-87D4-D7ADDA3258EB}" presName="spaceRect" presStyleCnt="0"/>
      <dgm:spPr/>
    </dgm:pt>
    <dgm:pt modelId="{44460423-F516-415D-B548-F0C2F67F1774}" type="pres">
      <dgm:prSet presAssocID="{EB454A8C-8A2B-4CD5-87D4-D7ADDA3258EB}" presName="parTx" presStyleLbl="revTx" presStyleIdx="2" presStyleCnt="5">
        <dgm:presLayoutVars>
          <dgm:chMax val="0"/>
          <dgm:chPref val="0"/>
        </dgm:presLayoutVars>
      </dgm:prSet>
      <dgm:spPr/>
    </dgm:pt>
    <dgm:pt modelId="{A1E259A4-2479-43FB-BD8D-918E7610E4EC}" type="pres">
      <dgm:prSet presAssocID="{CFB83189-D0DF-4275-B4C2-D3415424A787}" presName="sibTrans" presStyleCnt="0"/>
      <dgm:spPr/>
    </dgm:pt>
    <dgm:pt modelId="{A3BF8DEA-BCF7-401A-BA27-9D2455E013C7}" type="pres">
      <dgm:prSet presAssocID="{9A8B93FC-D9BA-4668-8990-FD8114EB5E24}" presName="compNode" presStyleCnt="0"/>
      <dgm:spPr/>
    </dgm:pt>
    <dgm:pt modelId="{7823C946-A75C-40EA-8CC1-4ABC006C1D85}" type="pres">
      <dgm:prSet presAssocID="{9A8B93FC-D9BA-4668-8990-FD8114EB5E24}" presName="bgRect" presStyleLbl="bgShp" presStyleIdx="3" presStyleCnt="5"/>
      <dgm:spPr/>
    </dgm:pt>
    <dgm:pt modelId="{F84E379E-0172-4856-BFC8-078890A6D146}" type="pres">
      <dgm:prSet presAssocID="{9A8B93FC-D9BA-4668-8990-FD8114EB5E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D46A7C1-1A8C-4C7D-9121-E4BA4AAB7572}" type="pres">
      <dgm:prSet presAssocID="{9A8B93FC-D9BA-4668-8990-FD8114EB5E24}" presName="spaceRect" presStyleCnt="0"/>
      <dgm:spPr/>
    </dgm:pt>
    <dgm:pt modelId="{E5E053B7-C363-4C71-AA69-2988B02762AE}" type="pres">
      <dgm:prSet presAssocID="{9A8B93FC-D9BA-4668-8990-FD8114EB5E24}" presName="parTx" presStyleLbl="revTx" presStyleIdx="3" presStyleCnt="5">
        <dgm:presLayoutVars>
          <dgm:chMax val="0"/>
          <dgm:chPref val="0"/>
        </dgm:presLayoutVars>
      </dgm:prSet>
      <dgm:spPr/>
    </dgm:pt>
    <dgm:pt modelId="{ED062233-D923-4D1A-95E6-36B5D96AF015}" type="pres">
      <dgm:prSet presAssocID="{A03BA10C-F0EA-4469-8824-FDFD3FA0E2E0}" presName="sibTrans" presStyleCnt="0"/>
      <dgm:spPr/>
    </dgm:pt>
    <dgm:pt modelId="{00A5556B-F161-4A1A-8CE8-0F9060B35BBC}" type="pres">
      <dgm:prSet presAssocID="{73E1DD55-19A1-4C84-83EC-26D40984D228}" presName="compNode" presStyleCnt="0"/>
      <dgm:spPr/>
    </dgm:pt>
    <dgm:pt modelId="{5B907D30-6C1A-40A4-B1B4-F31B82FD8F20}" type="pres">
      <dgm:prSet presAssocID="{73E1DD55-19A1-4C84-83EC-26D40984D228}" presName="bgRect" presStyleLbl="bgShp" presStyleIdx="4" presStyleCnt="5"/>
      <dgm:spPr/>
    </dgm:pt>
    <dgm:pt modelId="{F56B89A3-7099-498B-8F3E-7FA5379D80EB}" type="pres">
      <dgm:prSet presAssocID="{73E1DD55-19A1-4C84-83EC-26D40984D2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
        </a:ext>
      </dgm:extLst>
    </dgm:pt>
    <dgm:pt modelId="{433C039A-419A-4217-B220-803C4802589E}" type="pres">
      <dgm:prSet presAssocID="{73E1DD55-19A1-4C84-83EC-26D40984D228}" presName="spaceRect" presStyleCnt="0"/>
      <dgm:spPr/>
    </dgm:pt>
    <dgm:pt modelId="{F1F1EC2C-F5A3-4AF3-9793-F6C3D385DA5E}" type="pres">
      <dgm:prSet presAssocID="{73E1DD55-19A1-4C84-83EC-26D40984D228}" presName="parTx" presStyleLbl="revTx" presStyleIdx="4" presStyleCnt="5">
        <dgm:presLayoutVars>
          <dgm:chMax val="0"/>
          <dgm:chPref val="0"/>
        </dgm:presLayoutVars>
      </dgm:prSet>
      <dgm:spPr/>
    </dgm:pt>
  </dgm:ptLst>
  <dgm:cxnLst>
    <dgm:cxn modelId="{912CC217-B1D8-4817-A62F-7A751B18F87E}" srcId="{6F0BF5B0-770E-481C-8FE8-7CD7167BB144}" destId="{8FA99CA5-4DE4-4388-93EF-A97744125525}" srcOrd="1" destOrd="0" parTransId="{535A8095-28C6-43F6-9416-F61867DFCDDE}" sibTransId="{8E5BDE84-CEB2-4C75-B386-0BBD901B15F7}"/>
    <dgm:cxn modelId="{FF8CAD1C-6DCB-4A65-AC84-68B008203053}" srcId="{6F0BF5B0-770E-481C-8FE8-7CD7167BB144}" destId="{9A8B93FC-D9BA-4668-8990-FD8114EB5E24}" srcOrd="3" destOrd="0" parTransId="{B1D75F5C-AD10-4E20-98CF-7313DDE3FCBE}" sibTransId="{A03BA10C-F0EA-4469-8824-FDFD3FA0E2E0}"/>
    <dgm:cxn modelId="{57E46322-7266-4D4A-B9F7-80316BE0777F}" type="presOf" srcId="{5E893D68-6246-42A4-8707-38375C07E3DF}" destId="{EC0E178D-9D8E-4B2D-8D39-552F530381A2}" srcOrd="0" destOrd="0" presId="urn:microsoft.com/office/officeart/2018/2/layout/IconVerticalSolidList"/>
    <dgm:cxn modelId="{07ACEE38-B222-4B83-B96F-4BBED779931D}" type="presOf" srcId="{8FA99CA5-4DE4-4388-93EF-A97744125525}" destId="{58AB7A9F-EA06-4B52-BE4B-86A28876CA82}" srcOrd="0" destOrd="0" presId="urn:microsoft.com/office/officeart/2018/2/layout/IconVerticalSolidList"/>
    <dgm:cxn modelId="{89B4CD39-1F68-4D11-8321-E5D7DA3031CB}" type="presOf" srcId="{EB454A8C-8A2B-4CD5-87D4-D7ADDA3258EB}" destId="{44460423-F516-415D-B548-F0C2F67F1774}" srcOrd="0" destOrd="0" presId="urn:microsoft.com/office/officeart/2018/2/layout/IconVerticalSolidList"/>
    <dgm:cxn modelId="{B7DFEB62-CCF8-49BA-A55E-B67B6FBAF705}" type="presOf" srcId="{73E1DD55-19A1-4C84-83EC-26D40984D228}" destId="{F1F1EC2C-F5A3-4AF3-9793-F6C3D385DA5E}" srcOrd="0" destOrd="0" presId="urn:microsoft.com/office/officeart/2018/2/layout/IconVerticalSolidList"/>
    <dgm:cxn modelId="{1A9B4A84-4C26-4D05-A839-8FE63F99151D}" type="presOf" srcId="{9A8B93FC-D9BA-4668-8990-FD8114EB5E24}" destId="{E5E053B7-C363-4C71-AA69-2988B02762AE}" srcOrd="0" destOrd="0" presId="urn:microsoft.com/office/officeart/2018/2/layout/IconVerticalSolidList"/>
    <dgm:cxn modelId="{5B95F192-3356-4877-8409-0E5030541152}" srcId="{6F0BF5B0-770E-481C-8FE8-7CD7167BB144}" destId="{73E1DD55-19A1-4C84-83EC-26D40984D228}" srcOrd="4" destOrd="0" parTransId="{49BF9C7F-360B-45CA-B7A3-9291DD66E6E9}" sibTransId="{896C2312-9FD2-4311-B8CD-67402A0665FB}"/>
    <dgm:cxn modelId="{537901BF-4922-4AC2-ABBE-D4EFBA6851AD}" type="presOf" srcId="{6F0BF5B0-770E-481C-8FE8-7CD7167BB144}" destId="{332CA915-A957-446E-BBE9-6A8236E0AEB7}" srcOrd="0" destOrd="0" presId="urn:microsoft.com/office/officeart/2018/2/layout/IconVerticalSolidList"/>
    <dgm:cxn modelId="{29A463C0-D83E-4880-BC34-323BB931D1DF}" srcId="{6F0BF5B0-770E-481C-8FE8-7CD7167BB144}" destId="{EB454A8C-8A2B-4CD5-87D4-D7ADDA3258EB}" srcOrd="2" destOrd="0" parTransId="{7B9B176A-4700-4DB7-99EC-9B5BBD1315D3}" sibTransId="{CFB83189-D0DF-4275-B4C2-D3415424A787}"/>
    <dgm:cxn modelId="{0B4AE0C0-2F6C-4419-875A-104668D88B7A}" srcId="{6F0BF5B0-770E-481C-8FE8-7CD7167BB144}" destId="{5E893D68-6246-42A4-8707-38375C07E3DF}" srcOrd="0" destOrd="0" parTransId="{638EE13A-BC8B-4D97-9C6A-B5651E5FA605}" sibTransId="{D2F670FA-6F3C-490D-A99B-CD721D17C8E1}"/>
    <dgm:cxn modelId="{DF5D8C44-5E41-4EBF-A4AD-D2D6AF417E05}" type="presParOf" srcId="{332CA915-A957-446E-BBE9-6A8236E0AEB7}" destId="{956BF404-0B81-4BB1-B640-27F00106FA20}" srcOrd="0" destOrd="0" presId="urn:microsoft.com/office/officeart/2018/2/layout/IconVerticalSolidList"/>
    <dgm:cxn modelId="{9A21C292-B9A5-4C62-A106-B87B46866574}" type="presParOf" srcId="{956BF404-0B81-4BB1-B640-27F00106FA20}" destId="{C455DC5E-A8B7-4951-AE17-5FEF8819113F}" srcOrd="0" destOrd="0" presId="urn:microsoft.com/office/officeart/2018/2/layout/IconVerticalSolidList"/>
    <dgm:cxn modelId="{A5D9DEE2-E937-42F2-85D5-2A79399B9614}" type="presParOf" srcId="{956BF404-0B81-4BB1-B640-27F00106FA20}" destId="{1CA1D192-6DC4-4F02-8AD8-E5801441A521}" srcOrd="1" destOrd="0" presId="urn:microsoft.com/office/officeart/2018/2/layout/IconVerticalSolidList"/>
    <dgm:cxn modelId="{61E50AE8-0C20-4DE1-9033-AE10E44FCE57}" type="presParOf" srcId="{956BF404-0B81-4BB1-B640-27F00106FA20}" destId="{03D45D78-FB8D-44E9-B320-C90A659F79CA}" srcOrd="2" destOrd="0" presId="urn:microsoft.com/office/officeart/2018/2/layout/IconVerticalSolidList"/>
    <dgm:cxn modelId="{B178518C-581F-4A30-9D3C-F94DEA586CC0}" type="presParOf" srcId="{956BF404-0B81-4BB1-B640-27F00106FA20}" destId="{EC0E178D-9D8E-4B2D-8D39-552F530381A2}" srcOrd="3" destOrd="0" presId="urn:microsoft.com/office/officeart/2018/2/layout/IconVerticalSolidList"/>
    <dgm:cxn modelId="{E1FABDF4-52C5-4E2A-B4ED-1AE9F78A2692}" type="presParOf" srcId="{332CA915-A957-446E-BBE9-6A8236E0AEB7}" destId="{AD220EEF-6CD9-4E09-9D95-47BE8D634CDE}" srcOrd="1" destOrd="0" presId="urn:microsoft.com/office/officeart/2018/2/layout/IconVerticalSolidList"/>
    <dgm:cxn modelId="{6FE17D92-8FF4-4997-95D7-521DCCEE5E14}" type="presParOf" srcId="{332CA915-A957-446E-BBE9-6A8236E0AEB7}" destId="{5B994A65-9409-4EAF-BD6C-B719BFB3ECD3}" srcOrd="2" destOrd="0" presId="urn:microsoft.com/office/officeart/2018/2/layout/IconVerticalSolidList"/>
    <dgm:cxn modelId="{402D6C6A-3BBF-4C38-B917-7246A604C286}" type="presParOf" srcId="{5B994A65-9409-4EAF-BD6C-B719BFB3ECD3}" destId="{F1B4E3EF-02F8-41FE-B7C8-8BE235BB70EA}" srcOrd="0" destOrd="0" presId="urn:microsoft.com/office/officeart/2018/2/layout/IconVerticalSolidList"/>
    <dgm:cxn modelId="{07DEB325-428C-4BB3-BCFA-06C346D4D864}" type="presParOf" srcId="{5B994A65-9409-4EAF-BD6C-B719BFB3ECD3}" destId="{3ACA0F9D-863F-4CBD-8B8B-E545ACD7F38D}" srcOrd="1" destOrd="0" presId="urn:microsoft.com/office/officeart/2018/2/layout/IconVerticalSolidList"/>
    <dgm:cxn modelId="{53581CC7-9656-49A8-A1EE-777D49079759}" type="presParOf" srcId="{5B994A65-9409-4EAF-BD6C-B719BFB3ECD3}" destId="{2A5F98A4-2C16-4E92-8606-B2DD0523EDB6}" srcOrd="2" destOrd="0" presId="urn:microsoft.com/office/officeart/2018/2/layout/IconVerticalSolidList"/>
    <dgm:cxn modelId="{1C5F2858-8D22-4E15-A85C-3A9278DB64DE}" type="presParOf" srcId="{5B994A65-9409-4EAF-BD6C-B719BFB3ECD3}" destId="{58AB7A9F-EA06-4B52-BE4B-86A28876CA82}" srcOrd="3" destOrd="0" presId="urn:microsoft.com/office/officeart/2018/2/layout/IconVerticalSolidList"/>
    <dgm:cxn modelId="{12AE144D-E0D8-4CB2-A111-C13FBCB9C1FD}" type="presParOf" srcId="{332CA915-A957-446E-BBE9-6A8236E0AEB7}" destId="{45FB60C6-0D87-48D5-90E6-07E9B2FA3235}" srcOrd="3" destOrd="0" presId="urn:microsoft.com/office/officeart/2018/2/layout/IconVerticalSolidList"/>
    <dgm:cxn modelId="{7AB976B4-2D7F-4609-95B0-931994931C43}" type="presParOf" srcId="{332CA915-A957-446E-BBE9-6A8236E0AEB7}" destId="{61A98BE7-7034-44D5-A983-DE803F888BD3}" srcOrd="4" destOrd="0" presId="urn:microsoft.com/office/officeart/2018/2/layout/IconVerticalSolidList"/>
    <dgm:cxn modelId="{2889CB98-A9BC-46E0-B4B8-B20EDFD90E50}" type="presParOf" srcId="{61A98BE7-7034-44D5-A983-DE803F888BD3}" destId="{E195DF56-E132-4D33-8D26-E490B76F2F5E}" srcOrd="0" destOrd="0" presId="urn:microsoft.com/office/officeart/2018/2/layout/IconVerticalSolidList"/>
    <dgm:cxn modelId="{613AB28C-2CE7-481F-BEA2-7C570315FE6B}" type="presParOf" srcId="{61A98BE7-7034-44D5-A983-DE803F888BD3}" destId="{D7E6915C-9046-42F6-AA86-F0CD16B60516}" srcOrd="1" destOrd="0" presId="urn:microsoft.com/office/officeart/2018/2/layout/IconVerticalSolidList"/>
    <dgm:cxn modelId="{8B371B05-70E8-4F21-BBA4-F4523B71FE5D}" type="presParOf" srcId="{61A98BE7-7034-44D5-A983-DE803F888BD3}" destId="{45726017-D400-48A6-BB2D-4FAF12CE4BE0}" srcOrd="2" destOrd="0" presId="urn:microsoft.com/office/officeart/2018/2/layout/IconVerticalSolidList"/>
    <dgm:cxn modelId="{94C182BD-E763-4B5C-A33A-F4CECD604C44}" type="presParOf" srcId="{61A98BE7-7034-44D5-A983-DE803F888BD3}" destId="{44460423-F516-415D-B548-F0C2F67F1774}" srcOrd="3" destOrd="0" presId="urn:microsoft.com/office/officeart/2018/2/layout/IconVerticalSolidList"/>
    <dgm:cxn modelId="{1CAA7B11-D8D9-4FC8-98DE-7997A9D28A7F}" type="presParOf" srcId="{332CA915-A957-446E-BBE9-6A8236E0AEB7}" destId="{A1E259A4-2479-43FB-BD8D-918E7610E4EC}" srcOrd="5" destOrd="0" presId="urn:microsoft.com/office/officeart/2018/2/layout/IconVerticalSolidList"/>
    <dgm:cxn modelId="{CAED4623-0423-47AF-A063-8B37DDC8686D}" type="presParOf" srcId="{332CA915-A957-446E-BBE9-6A8236E0AEB7}" destId="{A3BF8DEA-BCF7-401A-BA27-9D2455E013C7}" srcOrd="6" destOrd="0" presId="urn:microsoft.com/office/officeart/2018/2/layout/IconVerticalSolidList"/>
    <dgm:cxn modelId="{6D3E8318-F369-4A31-82C5-933F76EDF1F4}" type="presParOf" srcId="{A3BF8DEA-BCF7-401A-BA27-9D2455E013C7}" destId="{7823C946-A75C-40EA-8CC1-4ABC006C1D85}" srcOrd="0" destOrd="0" presId="urn:microsoft.com/office/officeart/2018/2/layout/IconVerticalSolidList"/>
    <dgm:cxn modelId="{B1EB0502-9B8A-4FEE-AAF2-DD18A7CE6B6C}" type="presParOf" srcId="{A3BF8DEA-BCF7-401A-BA27-9D2455E013C7}" destId="{F84E379E-0172-4856-BFC8-078890A6D146}" srcOrd="1" destOrd="0" presId="urn:microsoft.com/office/officeart/2018/2/layout/IconVerticalSolidList"/>
    <dgm:cxn modelId="{BEEF8B21-9F3E-40E1-A01B-B3C8A9898646}" type="presParOf" srcId="{A3BF8DEA-BCF7-401A-BA27-9D2455E013C7}" destId="{9D46A7C1-1A8C-4C7D-9121-E4BA4AAB7572}" srcOrd="2" destOrd="0" presId="urn:microsoft.com/office/officeart/2018/2/layout/IconVerticalSolidList"/>
    <dgm:cxn modelId="{81A88F14-CBDD-46B4-B4CC-8796CDD47EDA}" type="presParOf" srcId="{A3BF8DEA-BCF7-401A-BA27-9D2455E013C7}" destId="{E5E053B7-C363-4C71-AA69-2988B02762AE}" srcOrd="3" destOrd="0" presId="urn:microsoft.com/office/officeart/2018/2/layout/IconVerticalSolidList"/>
    <dgm:cxn modelId="{EA60AAE4-974E-4462-8460-D3EEB7C5E69B}" type="presParOf" srcId="{332CA915-A957-446E-BBE9-6A8236E0AEB7}" destId="{ED062233-D923-4D1A-95E6-36B5D96AF015}" srcOrd="7" destOrd="0" presId="urn:microsoft.com/office/officeart/2018/2/layout/IconVerticalSolidList"/>
    <dgm:cxn modelId="{D54084CB-5EF7-4B93-8153-A8C88FBB6546}" type="presParOf" srcId="{332CA915-A957-446E-BBE9-6A8236E0AEB7}" destId="{00A5556B-F161-4A1A-8CE8-0F9060B35BBC}" srcOrd="8" destOrd="0" presId="urn:microsoft.com/office/officeart/2018/2/layout/IconVerticalSolidList"/>
    <dgm:cxn modelId="{63BC9C3C-7FBE-41DC-A5BD-4DC3E2CE6F12}" type="presParOf" srcId="{00A5556B-F161-4A1A-8CE8-0F9060B35BBC}" destId="{5B907D30-6C1A-40A4-B1B4-F31B82FD8F20}" srcOrd="0" destOrd="0" presId="urn:microsoft.com/office/officeart/2018/2/layout/IconVerticalSolidList"/>
    <dgm:cxn modelId="{FB3D361B-4260-4CCF-8E77-8675A731FBDD}" type="presParOf" srcId="{00A5556B-F161-4A1A-8CE8-0F9060B35BBC}" destId="{F56B89A3-7099-498B-8F3E-7FA5379D80EB}" srcOrd="1" destOrd="0" presId="urn:microsoft.com/office/officeart/2018/2/layout/IconVerticalSolidList"/>
    <dgm:cxn modelId="{3D026364-7E72-4D3C-9154-42411B302E92}" type="presParOf" srcId="{00A5556B-F161-4A1A-8CE8-0F9060B35BBC}" destId="{433C039A-419A-4217-B220-803C4802589E}" srcOrd="2" destOrd="0" presId="urn:microsoft.com/office/officeart/2018/2/layout/IconVerticalSolidList"/>
    <dgm:cxn modelId="{263C6A4C-FA4D-4E90-940B-D3D80153C8CE}" type="presParOf" srcId="{00A5556B-F161-4A1A-8CE8-0F9060B35BBC}" destId="{F1F1EC2C-F5A3-4AF3-9793-F6C3D385DA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985CE-295F-443D-A96B-6C45B308E61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7238348-AB4E-43CA-9B59-B7AD03729C13}">
      <dgm:prSet/>
      <dgm:spPr/>
      <dgm:t>
        <a:bodyPr/>
        <a:lstStyle/>
        <a:p>
          <a:pPr>
            <a:lnSpc>
              <a:spcPct val="100000"/>
            </a:lnSpc>
          </a:pPr>
          <a:r>
            <a:rPr lang="en-US"/>
            <a:t>The number of APIs in every day applications is increasing</a:t>
          </a:r>
        </a:p>
      </dgm:t>
    </dgm:pt>
    <dgm:pt modelId="{EC7EA8EB-4408-49F2-AEAC-5C605F6A4485}" type="parTrans" cxnId="{4EEF1204-95C7-4519-A07C-88657BF1FBC2}">
      <dgm:prSet/>
      <dgm:spPr/>
      <dgm:t>
        <a:bodyPr/>
        <a:lstStyle/>
        <a:p>
          <a:endParaRPr lang="en-US"/>
        </a:p>
      </dgm:t>
    </dgm:pt>
    <dgm:pt modelId="{82936D40-EAD1-4758-9F77-46212A7EC843}" type="sibTrans" cxnId="{4EEF1204-95C7-4519-A07C-88657BF1FBC2}">
      <dgm:prSet/>
      <dgm:spPr/>
      <dgm:t>
        <a:bodyPr/>
        <a:lstStyle/>
        <a:p>
          <a:endParaRPr lang="en-US"/>
        </a:p>
      </dgm:t>
    </dgm:pt>
    <dgm:pt modelId="{97F9D12B-1484-4E32-A519-09DC2219B216}">
      <dgm:prSet/>
      <dgm:spPr/>
      <dgm:t>
        <a:bodyPr/>
        <a:lstStyle/>
        <a:p>
          <a:pPr>
            <a:lnSpc>
              <a:spcPct val="100000"/>
            </a:lnSpc>
          </a:pPr>
          <a:r>
            <a:rPr lang="en-US"/>
            <a:t>Leverage 3</a:t>
          </a:r>
          <a:r>
            <a:rPr lang="en-US" baseline="30000"/>
            <a:t>rd</a:t>
          </a:r>
          <a:r>
            <a:rPr lang="en-US"/>
            <a:t> party services using APIs</a:t>
          </a:r>
        </a:p>
      </dgm:t>
    </dgm:pt>
    <dgm:pt modelId="{F342B8A6-66E8-416B-AC4D-FA34AA8364BB}" type="parTrans" cxnId="{E6969C86-DCBF-4358-88F0-659B012639F3}">
      <dgm:prSet/>
      <dgm:spPr/>
      <dgm:t>
        <a:bodyPr/>
        <a:lstStyle/>
        <a:p>
          <a:endParaRPr lang="en-US"/>
        </a:p>
      </dgm:t>
    </dgm:pt>
    <dgm:pt modelId="{6838BB1B-938B-4E35-88B0-65E86364F300}" type="sibTrans" cxnId="{E6969C86-DCBF-4358-88F0-659B012639F3}">
      <dgm:prSet/>
      <dgm:spPr/>
      <dgm:t>
        <a:bodyPr/>
        <a:lstStyle/>
        <a:p>
          <a:endParaRPr lang="en-US"/>
        </a:p>
      </dgm:t>
    </dgm:pt>
    <dgm:pt modelId="{14863D72-8223-43A5-89F9-0CD943750EE7}">
      <dgm:prSet/>
      <dgm:spPr/>
      <dgm:t>
        <a:bodyPr/>
        <a:lstStyle/>
        <a:p>
          <a:pPr>
            <a:lnSpc>
              <a:spcPct val="100000"/>
            </a:lnSpc>
          </a:pPr>
          <a:r>
            <a:rPr lang="en-US" dirty="0"/>
            <a:t>Communicate between different groups inside the same company using APIs</a:t>
          </a:r>
        </a:p>
      </dgm:t>
    </dgm:pt>
    <dgm:pt modelId="{497B7062-E383-44AE-869E-25D2B7A23416}" type="parTrans" cxnId="{0A4AB3E5-FDEB-49BA-8099-8FACBC94E86E}">
      <dgm:prSet/>
      <dgm:spPr/>
      <dgm:t>
        <a:bodyPr/>
        <a:lstStyle/>
        <a:p>
          <a:endParaRPr lang="en-US"/>
        </a:p>
      </dgm:t>
    </dgm:pt>
    <dgm:pt modelId="{D507AC72-5C55-4835-9F17-6E95401A8867}" type="sibTrans" cxnId="{0A4AB3E5-FDEB-49BA-8099-8FACBC94E86E}">
      <dgm:prSet/>
      <dgm:spPr/>
      <dgm:t>
        <a:bodyPr/>
        <a:lstStyle/>
        <a:p>
          <a:endParaRPr lang="en-US"/>
        </a:p>
      </dgm:t>
    </dgm:pt>
    <dgm:pt modelId="{75304291-054E-4F94-AEFF-1C4A49A1A3E6}" type="pres">
      <dgm:prSet presAssocID="{E02985CE-295F-443D-A96B-6C45B308E616}" presName="root" presStyleCnt="0">
        <dgm:presLayoutVars>
          <dgm:dir/>
          <dgm:resizeHandles val="exact"/>
        </dgm:presLayoutVars>
      </dgm:prSet>
      <dgm:spPr/>
    </dgm:pt>
    <dgm:pt modelId="{9E179773-1753-4181-AE43-0395B8866C99}" type="pres">
      <dgm:prSet presAssocID="{77238348-AB4E-43CA-9B59-B7AD03729C13}" presName="compNode" presStyleCnt="0"/>
      <dgm:spPr/>
    </dgm:pt>
    <dgm:pt modelId="{B61F8BA1-A010-43D7-9808-88F457F3F206}" type="pres">
      <dgm:prSet presAssocID="{77238348-AB4E-43CA-9B59-B7AD03729C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DE97DD5C-995B-449D-A634-47C0A2A87B8D}" type="pres">
      <dgm:prSet presAssocID="{77238348-AB4E-43CA-9B59-B7AD03729C13}" presName="spaceRect" presStyleCnt="0"/>
      <dgm:spPr/>
    </dgm:pt>
    <dgm:pt modelId="{6D650225-FEAE-435A-A02D-047839A4486D}" type="pres">
      <dgm:prSet presAssocID="{77238348-AB4E-43CA-9B59-B7AD03729C13}" presName="textRect" presStyleLbl="revTx" presStyleIdx="0" presStyleCnt="3">
        <dgm:presLayoutVars>
          <dgm:chMax val="1"/>
          <dgm:chPref val="1"/>
        </dgm:presLayoutVars>
      </dgm:prSet>
      <dgm:spPr/>
    </dgm:pt>
    <dgm:pt modelId="{05D0C58A-9299-4833-BEE9-2B1A8D5027EC}" type="pres">
      <dgm:prSet presAssocID="{82936D40-EAD1-4758-9F77-46212A7EC843}" presName="sibTrans" presStyleCnt="0"/>
      <dgm:spPr/>
    </dgm:pt>
    <dgm:pt modelId="{BA6308B3-BF0B-446A-91A7-CC7990D9B2F5}" type="pres">
      <dgm:prSet presAssocID="{97F9D12B-1484-4E32-A519-09DC2219B216}" presName="compNode" presStyleCnt="0"/>
      <dgm:spPr/>
    </dgm:pt>
    <dgm:pt modelId="{8D081926-89CA-4DF2-B51B-1B8300B05DEB}" type="pres">
      <dgm:prSet presAssocID="{97F9D12B-1484-4E32-A519-09DC2219B216}" presName="iconRect" presStyleLbl="node1" presStyleIdx="1" presStyleCnt="3" custScaleX="99672" custScaleY="70818" custLinFactNeighborY="651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a:noFill/>
        </a:ln>
      </dgm:spPr>
    </dgm:pt>
    <dgm:pt modelId="{0F2542AF-68EF-415D-9D78-9D0D61672DEC}" type="pres">
      <dgm:prSet presAssocID="{97F9D12B-1484-4E32-A519-09DC2219B216}" presName="spaceRect" presStyleCnt="0"/>
      <dgm:spPr/>
    </dgm:pt>
    <dgm:pt modelId="{9D8E3768-822F-40F5-AEF9-1D1F6845B800}" type="pres">
      <dgm:prSet presAssocID="{97F9D12B-1484-4E32-A519-09DC2219B216}" presName="textRect" presStyleLbl="revTx" presStyleIdx="1" presStyleCnt="3">
        <dgm:presLayoutVars>
          <dgm:chMax val="1"/>
          <dgm:chPref val="1"/>
        </dgm:presLayoutVars>
      </dgm:prSet>
      <dgm:spPr/>
    </dgm:pt>
    <dgm:pt modelId="{638B4062-2DA7-49D1-871C-C9B9F6D71EC2}" type="pres">
      <dgm:prSet presAssocID="{6838BB1B-938B-4E35-88B0-65E86364F300}" presName="sibTrans" presStyleCnt="0"/>
      <dgm:spPr/>
    </dgm:pt>
    <dgm:pt modelId="{BEA9A497-ED1E-4AD3-8387-0E46D019A108}" type="pres">
      <dgm:prSet presAssocID="{14863D72-8223-43A5-89F9-0CD943750EE7}" presName="compNode" presStyleCnt="0"/>
      <dgm:spPr/>
    </dgm:pt>
    <dgm:pt modelId="{EB3AF535-0227-4C59-A502-321A177FC8DD}" type="pres">
      <dgm:prSet presAssocID="{14863D72-8223-43A5-89F9-0CD943750EE7}" presName="iconRect" presStyleLbl="node1" presStyleIdx="2" presStyleCnt="3" custScaleX="66936" custScaleY="63152" custLinFactNeighborY="936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56C80F4C-3342-4DB3-A320-DA6DDDCB2DE5}" type="pres">
      <dgm:prSet presAssocID="{14863D72-8223-43A5-89F9-0CD943750EE7}" presName="spaceRect" presStyleCnt="0"/>
      <dgm:spPr/>
    </dgm:pt>
    <dgm:pt modelId="{9E89B013-033E-4616-A94D-7EDBAAB7FFDB}" type="pres">
      <dgm:prSet presAssocID="{14863D72-8223-43A5-89F9-0CD943750EE7}" presName="textRect" presStyleLbl="revTx" presStyleIdx="2" presStyleCnt="3">
        <dgm:presLayoutVars>
          <dgm:chMax val="1"/>
          <dgm:chPref val="1"/>
        </dgm:presLayoutVars>
      </dgm:prSet>
      <dgm:spPr/>
    </dgm:pt>
  </dgm:ptLst>
  <dgm:cxnLst>
    <dgm:cxn modelId="{4EEF1204-95C7-4519-A07C-88657BF1FBC2}" srcId="{E02985CE-295F-443D-A96B-6C45B308E616}" destId="{77238348-AB4E-43CA-9B59-B7AD03729C13}" srcOrd="0" destOrd="0" parTransId="{EC7EA8EB-4408-49F2-AEAC-5C605F6A4485}" sibTransId="{82936D40-EAD1-4758-9F77-46212A7EC843}"/>
    <dgm:cxn modelId="{A7487C12-8C8D-4AC5-8023-ADFFA3E3902D}" type="presOf" srcId="{14863D72-8223-43A5-89F9-0CD943750EE7}" destId="{9E89B013-033E-4616-A94D-7EDBAAB7FFDB}" srcOrd="0" destOrd="0" presId="urn:microsoft.com/office/officeart/2018/2/layout/IconLabelList"/>
    <dgm:cxn modelId="{90A6CE26-D921-4E81-8043-601867B3B826}" type="presOf" srcId="{77238348-AB4E-43CA-9B59-B7AD03729C13}" destId="{6D650225-FEAE-435A-A02D-047839A4486D}" srcOrd="0" destOrd="0" presId="urn:microsoft.com/office/officeart/2018/2/layout/IconLabelList"/>
    <dgm:cxn modelId="{70BE2D27-052A-4327-9CD4-F173CDD2DC09}" type="presOf" srcId="{97F9D12B-1484-4E32-A519-09DC2219B216}" destId="{9D8E3768-822F-40F5-AEF9-1D1F6845B800}" srcOrd="0" destOrd="0" presId="urn:microsoft.com/office/officeart/2018/2/layout/IconLabelList"/>
    <dgm:cxn modelId="{16B4503E-E386-43F1-959A-832F4FD61BC5}" type="presOf" srcId="{E02985CE-295F-443D-A96B-6C45B308E616}" destId="{75304291-054E-4F94-AEFF-1C4A49A1A3E6}" srcOrd="0" destOrd="0" presId="urn:microsoft.com/office/officeart/2018/2/layout/IconLabelList"/>
    <dgm:cxn modelId="{E6969C86-DCBF-4358-88F0-659B012639F3}" srcId="{E02985CE-295F-443D-A96B-6C45B308E616}" destId="{97F9D12B-1484-4E32-A519-09DC2219B216}" srcOrd="1" destOrd="0" parTransId="{F342B8A6-66E8-416B-AC4D-FA34AA8364BB}" sibTransId="{6838BB1B-938B-4E35-88B0-65E86364F300}"/>
    <dgm:cxn modelId="{0A4AB3E5-FDEB-49BA-8099-8FACBC94E86E}" srcId="{E02985CE-295F-443D-A96B-6C45B308E616}" destId="{14863D72-8223-43A5-89F9-0CD943750EE7}" srcOrd="2" destOrd="0" parTransId="{497B7062-E383-44AE-869E-25D2B7A23416}" sibTransId="{D507AC72-5C55-4835-9F17-6E95401A8867}"/>
    <dgm:cxn modelId="{C9E89A27-EBD4-46B4-945B-A331AA53AB87}" type="presParOf" srcId="{75304291-054E-4F94-AEFF-1C4A49A1A3E6}" destId="{9E179773-1753-4181-AE43-0395B8866C99}" srcOrd="0" destOrd="0" presId="urn:microsoft.com/office/officeart/2018/2/layout/IconLabelList"/>
    <dgm:cxn modelId="{E5C710F2-BAF3-4884-BF98-9B533E54608B}" type="presParOf" srcId="{9E179773-1753-4181-AE43-0395B8866C99}" destId="{B61F8BA1-A010-43D7-9808-88F457F3F206}" srcOrd="0" destOrd="0" presId="urn:microsoft.com/office/officeart/2018/2/layout/IconLabelList"/>
    <dgm:cxn modelId="{BCBB2D58-8359-4BA2-9160-87528F6E37B5}" type="presParOf" srcId="{9E179773-1753-4181-AE43-0395B8866C99}" destId="{DE97DD5C-995B-449D-A634-47C0A2A87B8D}" srcOrd="1" destOrd="0" presId="urn:microsoft.com/office/officeart/2018/2/layout/IconLabelList"/>
    <dgm:cxn modelId="{7A7C6A09-96EE-4854-8280-1581326CCEF9}" type="presParOf" srcId="{9E179773-1753-4181-AE43-0395B8866C99}" destId="{6D650225-FEAE-435A-A02D-047839A4486D}" srcOrd="2" destOrd="0" presId="urn:microsoft.com/office/officeart/2018/2/layout/IconLabelList"/>
    <dgm:cxn modelId="{0C6FD850-C02B-41A9-84B6-79107AF9DFF6}" type="presParOf" srcId="{75304291-054E-4F94-AEFF-1C4A49A1A3E6}" destId="{05D0C58A-9299-4833-BEE9-2B1A8D5027EC}" srcOrd="1" destOrd="0" presId="urn:microsoft.com/office/officeart/2018/2/layout/IconLabelList"/>
    <dgm:cxn modelId="{C7FF160B-755C-4D50-B17D-FDC0091B70CF}" type="presParOf" srcId="{75304291-054E-4F94-AEFF-1C4A49A1A3E6}" destId="{BA6308B3-BF0B-446A-91A7-CC7990D9B2F5}" srcOrd="2" destOrd="0" presId="urn:microsoft.com/office/officeart/2018/2/layout/IconLabelList"/>
    <dgm:cxn modelId="{68498C51-2D78-49D6-AB79-49C7DCF43814}" type="presParOf" srcId="{BA6308B3-BF0B-446A-91A7-CC7990D9B2F5}" destId="{8D081926-89CA-4DF2-B51B-1B8300B05DEB}" srcOrd="0" destOrd="0" presId="urn:microsoft.com/office/officeart/2018/2/layout/IconLabelList"/>
    <dgm:cxn modelId="{F5DBEBC0-BA72-4A2D-8F12-6C44095FEAEF}" type="presParOf" srcId="{BA6308B3-BF0B-446A-91A7-CC7990D9B2F5}" destId="{0F2542AF-68EF-415D-9D78-9D0D61672DEC}" srcOrd="1" destOrd="0" presId="urn:microsoft.com/office/officeart/2018/2/layout/IconLabelList"/>
    <dgm:cxn modelId="{A1FCB18E-5D89-4094-B644-ADD94A9FFBA6}" type="presParOf" srcId="{BA6308B3-BF0B-446A-91A7-CC7990D9B2F5}" destId="{9D8E3768-822F-40F5-AEF9-1D1F6845B800}" srcOrd="2" destOrd="0" presId="urn:microsoft.com/office/officeart/2018/2/layout/IconLabelList"/>
    <dgm:cxn modelId="{8FA6BBA7-DDD7-4DBD-ADA9-DE265A49090B}" type="presParOf" srcId="{75304291-054E-4F94-AEFF-1C4A49A1A3E6}" destId="{638B4062-2DA7-49D1-871C-C9B9F6D71EC2}" srcOrd="3" destOrd="0" presId="urn:microsoft.com/office/officeart/2018/2/layout/IconLabelList"/>
    <dgm:cxn modelId="{09EFCCC3-1B2F-49B8-B1E7-1181D9D5603A}" type="presParOf" srcId="{75304291-054E-4F94-AEFF-1C4A49A1A3E6}" destId="{BEA9A497-ED1E-4AD3-8387-0E46D019A108}" srcOrd="4" destOrd="0" presId="urn:microsoft.com/office/officeart/2018/2/layout/IconLabelList"/>
    <dgm:cxn modelId="{D26DD585-F615-4F68-88AD-C230B4C5D0E1}" type="presParOf" srcId="{BEA9A497-ED1E-4AD3-8387-0E46D019A108}" destId="{EB3AF535-0227-4C59-A502-321A177FC8DD}" srcOrd="0" destOrd="0" presId="urn:microsoft.com/office/officeart/2018/2/layout/IconLabelList"/>
    <dgm:cxn modelId="{A15F2736-6522-46A3-882D-7C0FE834F019}" type="presParOf" srcId="{BEA9A497-ED1E-4AD3-8387-0E46D019A108}" destId="{56C80F4C-3342-4DB3-A320-DA6DDDCB2DE5}" srcOrd="1" destOrd="0" presId="urn:microsoft.com/office/officeart/2018/2/layout/IconLabelList"/>
    <dgm:cxn modelId="{394A5D18-74C5-40FD-B6A2-ACBA1C1C7624}" type="presParOf" srcId="{BEA9A497-ED1E-4AD3-8387-0E46D019A108}" destId="{9E89B013-033E-4616-A94D-7EDBAAB7FFD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5DC5E-A8B7-4951-AE17-5FEF8819113F}">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1D192-6DC4-4F02-8AD8-E5801441A521}">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0E178D-9D8E-4B2D-8D39-552F530381A2}">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APIs</a:t>
          </a:r>
        </a:p>
      </dsp:txBody>
      <dsp:txXfrm>
        <a:off x="905091" y="3679"/>
        <a:ext cx="6107278" cy="783628"/>
      </dsp:txXfrm>
    </dsp:sp>
    <dsp:sp modelId="{F1B4E3EF-02F8-41FE-B7C8-8BE235BB70EA}">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A0F9D-863F-4CBD-8B8B-E545ACD7F38D}">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AB7A9F-EA06-4B52-BE4B-86A28876CA82}">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dsp:txBody>
      <dsp:txXfrm>
        <a:off x="905091" y="983215"/>
        <a:ext cx="6107278" cy="783628"/>
      </dsp:txXfrm>
    </dsp:sp>
    <dsp:sp modelId="{E195DF56-E132-4D33-8D26-E490B76F2F5E}">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6915C-9046-42F6-AA86-F0CD16B60516}">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460423-F516-415D-B548-F0C2F67F1774}">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dsp:txBody>
      <dsp:txXfrm>
        <a:off x="905091" y="1962751"/>
        <a:ext cx="6107278" cy="783628"/>
      </dsp:txXfrm>
    </dsp:sp>
    <dsp:sp modelId="{7823C946-A75C-40EA-8CC1-4ABC006C1D85}">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E379E-0172-4856-BFC8-078890A6D146}">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E053B7-C363-4C71-AA69-2988B02762AE}">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dsp:txBody>
      <dsp:txXfrm>
        <a:off x="905091" y="2942287"/>
        <a:ext cx="6107278" cy="783628"/>
      </dsp:txXfrm>
    </dsp:sp>
    <dsp:sp modelId="{5B907D30-6C1A-40A4-B1B4-F31B82FD8F20}">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B89A3-7099-498B-8F3E-7FA5379D80EB}">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F1EC2C-F5A3-4AF3-9793-F6C3D385DA5E}">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Common Mistakes and Solutions</a:t>
          </a:r>
        </a:p>
      </dsp:txBody>
      <dsp:txXfrm>
        <a:off x="905091" y="3921823"/>
        <a:ext cx="6107278" cy="783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F8BA1-A010-43D7-9808-88F457F3F206}">
      <dsp:nvSpPr>
        <dsp:cNvPr id="0" name=""/>
        <dsp:cNvSpPr/>
      </dsp:nvSpPr>
      <dsp:spPr>
        <a:xfrm>
          <a:off x="975923" y="625334"/>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650225-FEAE-435A-A02D-047839A4486D}">
      <dsp:nvSpPr>
        <dsp:cNvPr id="0" name=""/>
        <dsp:cNvSpPr/>
      </dsp:nvSpPr>
      <dsp:spPr>
        <a:xfrm>
          <a:off x="84324" y="246894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 number of APIs in every day applications is increasing</a:t>
          </a:r>
        </a:p>
      </dsp:txBody>
      <dsp:txXfrm>
        <a:off x="84324" y="2468946"/>
        <a:ext cx="3242179" cy="720000"/>
      </dsp:txXfrm>
    </dsp:sp>
    <dsp:sp modelId="{8D081926-89CA-4DF2-B51B-1B8300B05DEB}">
      <dsp:nvSpPr>
        <dsp:cNvPr id="0" name=""/>
        <dsp:cNvSpPr/>
      </dsp:nvSpPr>
      <dsp:spPr>
        <a:xfrm>
          <a:off x="4787877" y="826783"/>
          <a:ext cx="1454195" cy="103322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8E3768-822F-40F5-AEF9-1D1F6845B800}">
      <dsp:nvSpPr>
        <dsp:cNvPr id="0" name=""/>
        <dsp:cNvSpPr/>
      </dsp:nvSpPr>
      <dsp:spPr>
        <a:xfrm>
          <a:off x="3893885" y="2362506"/>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dsp:txBody>
      <dsp:txXfrm>
        <a:off x="3893885" y="2362506"/>
        <a:ext cx="3242179" cy="720000"/>
      </dsp:txXfrm>
    </dsp:sp>
    <dsp:sp modelId="{EB3AF535-0227-4C59-A502-321A177FC8DD}">
      <dsp:nvSpPr>
        <dsp:cNvPr id="0" name=""/>
        <dsp:cNvSpPr/>
      </dsp:nvSpPr>
      <dsp:spPr>
        <a:xfrm>
          <a:off x="8836244" y="896325"/>
          <a:ext cx="976583" cy="9213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89B013-033E-4616-A94D-7EDBAAB7FFDB}">
      <dsp:nvSpPr>
        <dsp:cNvPr id="0" name=""/>
        <dsp:cNvSpPr/>
      </dsp:nvSpPr>
      <dsp:spPr>
        <a:xfrm>
          <a:off x="7703446" y="2334545"/>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dsp:txBody>
      <dsp:txXfrm>
        <a:off x="7703446" y="2334545"/>
        <a:ext cx="324217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a:t>
            </a:fld>
            <a:endParaRPr lang="en-US"/>
          </a:p>
        </p:txBody>
      </p:sp>
    </p:spTree>
    <p:extLst>
      <p:ext uri="{BB962C8B-B14F-4D97-AF65-F5344CB8AC3E}">
        <p14:creationId xmlns:p14="http://schemas.microsoft.com/office/powerpoint/2010/main" val="143822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26</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27</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29</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31</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35</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42</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a:p>
            <a:r>
              <a:rPr lang="en-US" dirty="0"/>
              <a:t>3. C# and .NET Core are an amazing platform to build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50492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1619301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10/12/20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skyscraper in a cage&#10;&#10;Description automatically generated">
            <a:extLst>
              <a:ext uri="{FF2B5EF4-FFF2-40B4-BE49-F238E27FC236}">
                <a16:creationId xmlns:a16="http://schemas.microsoft.com/office/drawing/2014/main" id="{BB4C82D3-0432-451B-9D24-A2ADA1AC1D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ACC6A-4AC4-4A74-A2F6-1EEBBE2A1B6A}"/>
              </a:ext>
            </a:extLst>
          </p:cNvPr>
          <p:cNvSpPr>
            <a:spLocks noGrp="1"/>
          </p:cNvSpPr>
          <p:nvPr>
            <p:ph type="ctrTitle"/>
          </p:nvPr>
        </p:nvSpPr>
        <p:spPr>
          <a:xfrm>
            <a:off x="321734" y="352338"/>
            <a:ext cx="11548532" cy="4198700"/>
          </a:xfrm>
        </p:spPr>
        <p:txBody>
          <a:bodyPr anchor="t">
            <a:normAutofit/>
          </a:bodyPr>
          <a:lstStyle/>
          <a:p>
            <a:r>
              <a:rPr lang="en-CA" sz="11500">
                <a:solidFill>
                  <a:schemeClr val="bg1"/>
                </a:solidFill>
              </a:rPr>
              <a:t>Building better APIs</a:t>
            </a:r>
          </a:p>
        </p:txBody>
      </p:sp>
      <p:sp>
        <p:nvSpPr>
          <p:cNvPr id="1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7B92DCC-4232-455E-BD1E-57D35ED29CE9}"/>
              </a:ext>
            </a:extLst>
          </p:cNvPr>
          <p:cNvSpPr>
            <a:spLocks noGrp="1"/>
          </p:cNvSpPr>
          <p:nvPr>
            <p:ph type="subTitle" idx="1"/>
          </p:nvPr>
        </p:nvSpPr>
        <p:spPr>
          <a:xfrm>
            <a:off x="321733" y="4718033"/>
            <a:ext cx="10634738" cy="1175039"/>
          </a:xfrm>
        </p:spPr>
        <p:txBody>
          <a:bodyPr anchor="b">
            <a:normAutofit/>
          </a:bodyPr>
          <a:lstStyle/>
          <a:p>
            <a:endParaRPr lang="en-CA" sz="1800">
              <a:solidFill>
                <a:schemeClr val="bg1"/>
              </a:solidFill>
            </a:endParaRPr>
          </a:p>
        </p:txBody>
      </p:sp>
    </p:spTree>
    <p:extLst>
      <p:ext uri="{BB962C8B-B14F-4D97-AF65-F5344CB8AC3E}">
        <p14:creationId xmlns:p14="http://schemas.microsoft.com/office/powerpoint/2010/main" val="133904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Let’s fix it</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2" name="Picture 4" descr="Woman, Construction Helmet, Tool, Construction Workers">
            <a:extLst>
              <a:ext uri="{FF2B5EF4-FFF2-40B4-BE49-F238E27FC236}">
                <a16:creationId xmlns:a16="http://schemas.microsoft.com/office/drawing/2014/main" id="{4A27ACA4-F3FB-4CD9-9154-D8E9B70D6C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2972" y="1284721"/>
            <a:ext cx="6643139" cy="469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a:solidFill>
                  <a:srgbClr val="FFFFFF"/>
                </a:solidFill>
              </a:rPr>
              <a:t>Who are we?</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a:solidFill>
                  <a:srgbClr val="FFFFFF"/>
                </a:solidFill>
              </a:rPr>
              <a:t>Simon Timms</a:t>
            </a:r>
          </a:p>
          <a:p>
            <a:pPr marL="0" indent="0">
              <a:buNone/>
            </a:pPr>
            <a:endParaRPr lang="en-US">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0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7EE7BE-8494-4DDB-B2B7-425E6CEDA14A}"/>
              </a:ext>
            </a:extLst>
          </p:cNvPr>
          <p:cNvSpPr>
            <a:spLocks noGrp="1"/>
          </p:cNvSpPr>
          <p:nvPr>
            <p:ph type="title"/>
          </p:nvPr>
        </p:nvSpPr>
        <p:spPr>
          <a:xfrm>
            <a:off x="601255" y="702155"/>
            <a:ext cx="3409783" cy="1300365"/>
          </a:xfrm>
        </p:spPr>
        <p:txBody>
          <a:bodyPr>
            <a:normAutofit/>
          </a:bodyPr>
          <a:lstStyle/>
          <a:p>
            <a:r>
              <a:rPr lang="en-US">
                <a:solidFill>
                  <a:srgbClr val="FFFFFF"/>
                </a:solidFill>
              </a:rPr>
              <a:t>Securing apis</a:t>
            </a:r>
          </a:p>
        </p:txBody>
      </p:sp>
      <p:sp>
        <p:nvSpPr>
          <p:cNvPr id="3078" name="Content Placeholder 3077">
            <a:extLst>
              <a:ext uri="{FF2B5EF4-FFF2-40B4-BE49-F238E27FC236}">
                <a16:creationId xmlns:a16="http://schemas.microsoft.com/office/drawing/2014/main" id="{2BCDE4D4-33CC-4B62-ACE8-26DBC41EA95A}"/>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3074" name="Picture 2" descr="Internet, Cyber, Network, Finger, Touch Screen">
            <a:extLst>
              <a:ext uri="{FF2B5EF4-FFF2-40B4-BE49-F238E27FC236}">
                <a16:creationId xmlns:a16="http://schemas.microsoft.com/office/drawing/2014/main" id="{C37B165F-559D-4F60-AF3D-EC5A7028D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306"/>
          <a:stretch/>
        </p:blipFill>
        <p:spPr bwMode="auto">
          <a:xfrm>
            <a:off x="4849857" y="644669"/>
            <a:ext cx="6208826" cy="56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a:solidFill>
                  <a:srgbClr val="FFFFFF"/>
                </a:solidFill>
              </a:rPr>
              <a:t>Who are we?</a:t>
            </a:r>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a:solidFill>
                  <a:srgbClr val="FFFFFF"/>
                </a:solidFill>
              </a:rPr>
              <a:t>Patrick Ullrich</a:t>
            </a:r>
          </a:p>
          <a:p>
            <a:r>
              <a:rPr lang="en-US">
                <a:solidFill>
                  <a:srgbClr val="FFFFFF"/>
                </a:solidFill>
              </a:rPr>
              <a:t>Regina, Saskatchewan</a:t>
            </a:r>
          </a:p>
          <a:p>
            <a:r>
              <a:rPr lang="en-US">
                <a:solidFill>
                  <a:srgbClr val="FFFFFF"/>
                </a:solidFill>
              </a:rPr>
              <a:t>.NET Core + ReactJS</a:t>
            </a:r>
          </a:p>
          <a:p>
            <a:r>
              <a:rPr lang="en-US">
                <a:solidFill>
                  <a:srgbClr val="FFFFFF"/>
                </a:solidFill>
              </a:rPr>
              <a:t>Healthcare, Digital Identity</a:t>
            </a: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DBB1BE-4D5D-4F9D-91C6-9C793F4E6A92}"/>
              </a:ext>
            </a:extLst>
          </p:cNvPr>
          <p:cNvSpPr>
            <a:spLocks noGrp="1"/>
          </p:cNvSpPr>
          <p:nvPr>
            <p:ph type="title"/>
          </p:nvPr>
        </p:nvSpPr>
        <p:spPr>
          <a:xfrm>
            <a:off x="672280" y="944752"/>
            <a:ext cx="3259016" cy="1462692"/>
          </a:xfrm>
        </p:spPr>
        <p:txBody>
          <a:bodyPr>
            <a:normAutofit/>
          </a:bodyPr>
          <a:lstStyle/>
          <a:p>
            <a:r>
              <a:rPr lang="en-US">
                <a:solidFill>
                  <a:srgbClr val="FFFFFF"/>
                </a:solidFill>
              </a:rPr>
              <a:t>Encrypting transport</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122" name="Picture 2" descr="Enigma, Encryption, Cryptologic, Army, Museum, Usa">
            <a:extLst>
              <a:ext uri="{FF2B5EF4-FFF2-40B4-BE49-F238E27FC236}">
                <a16:creationId xmlns:a16="http://schemas.microsoft.com/office/drawing/2014/main" id="{AD630383-400E-465C-AED9-3B5C4CA31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011" b="18123"/>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0" name="Content Placeholder 2">
            <a:extLst>
              <a:ext uri="{FF2B5EF4-FFF2-40B4-BE49-F238E27FC236}">
                <a16:creationId xmlns:a16="http://schemas.microsoft.com/office/drawing/2014/main" id="{B6E5382D-39A5-4359-8435-41EB3225885C}"/>
              </a:ext>
            </a:extLst>
          </p:cNvPr>
          <p:cNvGraphicFramePr>
            <a:graphicFrameLocks noGrp="1"/>
          </p:cNvGraphicFramePr>
          <p:nvPr>
            <p:ph idx="1"/>
            <p:extLst>
              <p:ext uri="{D42A27DB-BD31-4B8C-83A1-F6EECF244321}">
                <p14:modId xmlns:p14="http://schemas.microsoft.com/office/powerpoint/2010/main" val="11633331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385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9661-D50A-C74E-B713-F3D5D49D7BD5}"/>
              </a:ext>
            </a:extLst>
          </p:cNvPr>
          <p:cNvSpPr>
            <a:spLocks noGrp="1"/>
          </p:cNvSpPr>
          <p:nvPr>
            <p:ph type="title"/>
          </p:nvPr>
        </p:nvSpPr>
        <p:spPr/>
        <p:txBody>
          <a:bodyPr/>
          <a:lstStyle/>
          <a:p>
            <a:r>
              <a:rPr lang="en-US" dirty="0"/>
              <a:t>DATA LEAKS</a:t>
            </a:r>
          </a:p>
        </p:txBody>
      </p:sp>
      <p:sp>
        <p:nvSpPr>
          <p:cNvPr id="3" name="Content Placeholder 2">
            <a:extLst>
              <a:ext uri="{FF2B5EF4-FFF2-40B4-BE49-F238E27FC236}">
                <a16:creationId xmlns:a16="http://schemas.microsoft.com/office/drawing/2014/main" id="{536D1404-1BC1-DA42-9EF2-0005B1D9B2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7303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0AA260-17F0-42AF-BA66-C33497BE5CD0}"/>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Clarity of messages</a:t>
            </a: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174" name="Content Placeholder 7173">
            <a:extLst>
              <a:ext uri="{FF2B5EF4-FFF2-40B4-BE49-F238E27FC236}">
                <a16:creationId xmlns:a16="http://schemas.microsoft.com/office/drawing/2014/main" id="{B72C3537-2BE6-4E17-9A5C-FD50342D1BBE}"/>
              </a:ext>
            </a:extLst>
          </p:cNvPr>
          <p:cNvSpPr>
            <a:spLocks noGrp="1"/>
          </p:cNvSpPr>
          <p:nvPr>
            <p:ph idx="1"/>
          </p:nvPr>
        </p:nvSpPr>
        <p:spPr>
          <a:xfrm>
            <a:off x="671513" y="2536031"/>
            <a:ext cx="3123783" cy="3671936"/>
          </a:xfrm>
        </p:spPr>
        <p:txBody>
          <a:bodyPr anchor="t">
            <a:normAutofit/>
          </a:bodyPr>
          <a:lstStyle/>
          <a:p>
            <a:endParaRPr lang="en-US">
              <a:solidFill>
                <a:srgbClr val="FFFFFF"/>
              </a:solidFill>
            </a:endParaRPr>
          </a:p>
        </p:txBody>
      </p:sp>
      <p:pic>
        <p:nvPicPr>
          <p:cNvPr id="7170" name="Picture 2" descr="Lotus, Flower, Garden, Water, Concept, Pond, India">
            <a:extLst>
              <a:ext uri="{FF2B5EF4-FFF2-40B4-BE49-F238E27FC236}">
                <a16:creationId xmlns:a16="http://schemas.microsoft.com/office/drawing/2014/main" id="{1C88A0BE-B0A3-4A07-ABA1-0B421E23DD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93" b="1"/>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3A709E5-A2D9-4155-99DA-E90D4F703D22}"/>
              </a:ext>
            </a:extLst>
          </p:cNvPr>
          <p:cNvGraphicFramePr>
            <a:graphicFrameLocks noGrp="1"/>
          </p:cNvGraphicFramePr>
          <p:nvPr>
            <p:ph idx="1"/>
            <p:extLst>
              <p:ext uri="{D42A27DB-BD31-4B8C-83A1-F6EECF244321}">
                <p14:modId xmlns:p14="http://schemas.microsoft.com/office/powerpoint/2010/main" val="33159571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1463</Words>
  <Application>Microsoft Macintosh PowerPoint</Application>
  <PresentationFormat>Widescreen</PresentationFormat>
  <Paragraphs>206</Paragraphs>
  <Slides>45</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Gill Sans MT</vt:lpstr>
      <vt:lpstr>Univers</vt:lpstr>
      <vt:lpstr>Univers Condensed</vt:lpstr>
      <vt:lpstr>Wingdings 2</vt:lpstr>
      <vt:lpstr>DividendVTI</vt:lpstr>
      <vt:lpstr>Building better APIs</vt:lpstr>
      <vt:lpstr>Who are we?</vt:lpstr>
      <vt:lpstr>Who are we?</vt:lpstr>
      <vt:lpstr>What are we going to talk about</vt:lpstr>
      <vt:lpstr>Why APIS</vt:lpstr>
      <vt:lpstr>What Architecture</vt:lpstr>
      <vt:lpstr>Rest Maturity</vt:lpstr>
      <vt:lpstr>Why .net core</vt:lpstr>
      <vt:lpstr>Most loved</vt:lpstr>
      <vt:lpstr>Least dreaded</vt:lpstr>
      <vt:lpstr>Decently wanted</vt:lpstr>
      <vt:lpstr>tollbooth</vt:lpstr>
      <vt:lpstr>Issues with our tollbooth app</vt:lpstr>
      <vt:lpstr>Let’s fix it</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Securing apis</vt:lpstr>
      <vt:lpstr>Why add security</vt:lpstr>
      <vt:lpstr>Mechanisms for authenticating APIs</vt:lpstr>
      <vt:lpstr>API Key</vt:lpstr>
      <vt:lpstr>Authentication Concept in .Net core</vt:lpstr>
      <vt:lpstr>Oauth flows</vt:lpstr>
      <vt:lpstr>Adding API keys</vt:lpstr>
      <vt:lpstr>Encrypting transport</vt:lpstr>
      <vt:lpstr>HTTPS</vt:lpstr>
      <vt:lpstr>https adoption is growing</vt:lpstr>
      <vt:lpstr>Every year the number of sites increases</vt:lpstr>
      <vt:lpstr>Auto Redirect to https</vt:lpstr>
      <vt:lpstr>DATA LEAKS</vt:lpstr>
      <vt:lpstr>DTO</vt:lpstr>
      <vt:lpstr>Clarity of messages</vt:lpstr>
      <vt:lpstr>Put thought into the content of your messages</vt:lpstr>
      <vt:lpstr>Enforcing api standards with analyzers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better APIs</dc:title>
  <dc:creator>Patrick Ullrich</dc:creator>
  <cp:lastModifiedBy>Patrick Ullrich</cp:lastModifiedBy>
  <cp:revision>1</cp:revision>
  <dcterms:created xsi:type="dcterms:W3CDTF">2020-10-12T22:07:56Z</dcterms:created>
  <dcterms:modified xsi:type="dcterms:W3CDTF">2020-10-12T22:08:03Z</dcterms:modified>
</cp:coreProperties>
</file>